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6" r:id="rId3"/>
    <p:sldId id="259" r:id="rId4"/>
    <p:sldId id="261" r:id="rId5"/>
    <p:sldId id="257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99" r:id="rId31"/>
    <p:sldId id="286" r:id="rId32"/>
    <p:sldId id="287" r:id="rId33"/>
    <p:sldId id="288" r:id="rId34"/>
    <p:sldId id="289" r:id="rId35"/>
    <p:sldId id="301" r:id="rId36"/>
    <p:sldId id="302" r:id="rId37"/>
    <p:sldId id="300" r:id="rId38"/>
    <p:sldId id="290" r:id="rId39"/>
    <p:sldId id="291" r:id="rId40"/>
    <p:sldId id="292" r:id="rId41"/>
    <p:sldId id="294" r:id="rId42"/>
    <p:sldId id="295" r:id="rId43"/>
    <p:sldId id="296" r:id="rId44"/>
    <p:sldId id="297" r:id="rId45"/>
    <p:sldId id="298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Vladimir_Putin_and_Magomed_Baachilov._May_2007.jpg?uselang=ru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Рабочий стол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65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Рабочий стол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8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08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Рабочий стол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8" y="3477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81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Рабочий стол\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58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Рабочий стол\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2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Рабочий стол\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6" y="-29908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21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Рабочий стол\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54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Рабочий стол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70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D:\Рабочий стол\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20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16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Рабочий стол\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9" y="-24765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12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D:\Рабочий стол\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756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D:\Рабочий стол\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335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D:\Рабочий стол\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131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D:\Рабочий стол\img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7" y="-1383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044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D:\Рабочий стол\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7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536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D:\Рабочий стол\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692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D:\Рабочий стол\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706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D:\Рабочий стол\img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928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D:\Рабочий стол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7" y="-99392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583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D:\Рабочий стол\img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83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D:\Рабочий стол\img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4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416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D:\Рабочий стол\img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100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D:\Рабочий стол\img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275" y="-1460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562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D:\Рабочий стол\img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27321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244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D:\Рабочий стол\img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2168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D:\Рабочий стол\img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5175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D:\Рабочий стол\img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9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271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D:\Рабочий стол\img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4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1567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D:\Рабочий стол\img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43408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8743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D:\Рабочий стол\img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2" y="-35705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3018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бочий стол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-171399"/>
            <a:ext cx="5508104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Рабочий стол\Abduragimov_Mgmd_gr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799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8706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Рабочий стол\MxqtRNCLey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225" y="-810268"/>
            <a:ext cx="4499992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Рабочий стол\111333782_MagomedovDibirGas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394" y="-660560"/>
            <a:ext cx="4848225" cy="665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1664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Рабочий стол\Baachil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279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Рабочий стол\4bcea88c6e0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0"/>
            <a:ext cx="471601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596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Рабочий стол\d1391358842686741881d6e86f9222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762"/>
            <a:ext cx="4896543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3" descr="Баачилов Магомед Гусейнович">
            <a:hlinkClick r:id="rId3" tooltip="&quot;Баачилов Магомед Гусейнович&quot;"/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4762"/>
            <a:ext cx="4896544" cy="68532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36971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D:\Рабочий стол\godoberi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5263"/>
            <a:ext cx="9144000" cy="7296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0074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Рабочий стол\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6850"/>
            <a:ext cx="9143999" cy="693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5371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Рабочий стол\gero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710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7198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Рабочий стол\cb143fd8babdf8d5d02028b8baf42d58-1024x6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-315914"/>
            <a:ext cx="9753600" cy="734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0234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Рабочий стол\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924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1390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D:\Рабочий стол\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34481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9441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5967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546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1754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3427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399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Office PowerPoint</Application>
  <PresentationFormat>Экран (4:3)</PresentationFormat>
  <Paragraphs>0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патимат</cp:lastModifiedBy>
  <cp:revision>22</cp:revision>
  <dcterms:modified xsi:type="dcterms:W3CDTF">2017-12-19T06:40:44Z</dcterms:modified>
</cp:coreProperties>
</file>