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333" r:id="rId4"/>
    <p:sldId id="331" r:id="rId5"/>
    <p:sldId id="334" r:id="rId6"/>
    <p:sldId id="335" r:id="rId7"/>
    <p:sldId id="336" r:id="rId8"/>
    <p:sldId id="337" r:id="rId9"/>
    <p:sldId id="332" r:id="rId10"/>
    <p:sldId id="313" r:id="rId11"/>
    <p:sldId id="316" r:id="rId12"/>
    <p:sldId id="327" r:id="rId13"/>
    <p:sldId id="329" r:id="rId14"/>
    <p:sldId id="320" r:id="rId15"/>
    <p:sldId id="321" r:id="rId16"/>
    <p:sldId id="322" r:id="rId17"/>
    <p:sldId id="323" r:id="rId18"/>
    <p:sldId id="314" r:id="rId19"/>
  </p:sldIdLst>
  <p:sldSz cx="9906000" cy="6858000" type="A4"/>
  <p:notesSz cx="6858000" cy="994727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8243" autoAdjust="0"/>
  </p:normalViewPr>
  <p:slideViewPr>
    <p:cSldViewPr>
      <p:cViewPr>
        <p:scale>
          <a:sx n="80" d="100"/>
          <a:sy n="80" d="100"/>
        </p:scale>
        <p:origin x="-1656" y="-612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25" cy="49784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 defTabSz="925719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643" y="0"/>
            <a:ext cx="2972724" cy="49784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 defTabSz="925719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7713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637" y="4725513"/>
            <a:ext cx="5486727" cy="4475797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725" cy="497841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 defTabSz="925719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643" y="9447844"/>
            <a:ext cx="2972724" cy="497841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 defTabSz="925719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5" y="9447844"/>
            <a:ext cx="2972547" cy="4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8" tIns="47704" rIns="95408" bIns="4770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83855" y="9447844"/>
            <a:ext cx="2972547" cy="4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8" tIns="47704" rIns="95408" bIns="4770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99">
              <a:defRPr>
                <a:solidFill>
                  <a:schemeClr val="tx1"/>
                </a:solidFill>
                <a:latin typeface="Arial" charset="0"/>
              </a:defRPr>
            </a:lvl1pPr>
            <a:lvl2pPr marL="774030" indent="-297704" defTabSz="950999">
              <a:defRPr>
                <a:solidFill>
                  <a:schemeClr val="tx1"/>
                </a:solidFill>
                <a:latin typeface="Arial" charset="0"/>
              </a:defRPr>
            </a:lvl2pPr>
            <a:lvl3pPr marL="1190816" indent="-238164" defTabSz="950999">
              <a:defRPr>
                <a:solidFill>
                  <a:schemeClr val="tx1"/>
                </a:solidFill>
                <a:latin typeface="Arial" charset="0"/>
              </a:defRPr>
            </a:lvl3pPr>
            <a:lvl4pPr marL="1667143" indent="-238164" defTabSz="950999">
              <a:defRPr>
                <a:solidFill>
                  <a:schemeClr val="tx1"/>
                </a:solidFill>
                <a:latin typeface="Arial" charset="0"/>
              </a:defRPr>
            </a:lvl4pPr>
            <a:lvl5pPr marL="2143469" indent="-238164" defTabSz="950999">
              <a:defRPr>
                <a:solidFill>
                  <a:schemeClr val="tx1"/>
                </a:solidFill>
                <a:latin typeface="Arial" charset="0"/>
              </a:defRPr>
            </a:lvl5pPr>
            <a:lvl6pPr marL="2619795" indent="-238164" defTabSz="950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6122" indent="-238164" defTabSz="950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2448" indent="-238164" defTabSz="950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48776" indent="-238164" defTabSz="950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83855" y="9447844"/>
            <a:ext cx="2972547" cy="4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8" tIns="47704" rIns="95408" bIns="4770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744538"/>
            <a:ext cx="5394325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725513"/>
            <a:ext cx="5486727" cy="447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744538"/>
            <a:ext cx="5394325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725513"/>
            <a:ext cx="5486727" cy="447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744538"/>
            <a:ext cx="5394325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725513"/>
            <a:ext cx="5486727" cy="447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744538"/>
            <a:ext cx="5394325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725513"/>
            <a:ext cx="5486727" cy="447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28.01.2019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6.wmf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-27096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«Родниковая СОШ»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368590 РД Кайтагский район пос. Родниковый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1"/>
            <a:ext cx="42423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отработку: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_____8963-402-37-82________________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шид\Нужное\Новая папка\Родниковая СОШ\img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283038"/>
            <a:ext cx="6593743" cy="50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патимат\Desktop\Новая папка (2)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87235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49894" y="2414328"/>
            <a:ext cx="5328594" cy="2893441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pic>
        <p:nvPicPr>
          <p:cNvPr id="12" name="Рисунок 11" descr="001.jpg"/>
          <p:cNvPicPr>
            <a:picLocks noChangeAspect="1"/>
          </p:cNvPicPr>
          <p:nvPr/>
        </p:nvPicPr>
        <p:blipFill rotWithShape="1">
          <a:blip r:embed="rId2" cstate="print"/>
          <a:srcRect l="6821" t="3848" r="5751"/>
          <a:stretch/>
        </p:blipFill>
        <p:spPr>
          <a:xfrm>
            <a:off x="4680377" y="1198299"/>
            <a:ext cx="4171883" cy="5279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37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06881"/>
              </p:ext>
            </p:extLst>
          </p:nvPr>
        </p:nvGraphicFramePr>
        <p:xfrm>
          <a:off x="93665" y="998538"/>
          <a:ext cx="9720263" cy="5795962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чел.252;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198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1;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* 22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74009"/>
              </p:ext>
            </p:extLst>
          </p:nvPr>
        </p:nvGraphicFramePr>
        <p:xfrm>
          <a:off x="96097" y="999399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35609"/>
              </p:ext>
            </p:extLst>
          </p:nvPr>
        </p:nvGraphicFramePr>
        <p:xfrm>
          <a:off x="71946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7301"/>
              </p:ext>
            </p:extLst>
          </p:nvPr>
        </p:nvGraphicFramePr>
        <p:xfrm>
          <a:off x="63852" y="989347"/>
          <a:ext cx="9777600" cy="2486518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50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ПЧ-15.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57545"/>
              </p:ext>
            </p:extLst>
          </p:nvPr>
        </p:nvGraphicFramePr>
        <p:xfrm>
          <a:off x="128590" y="1021717"/>
          <a:ext cx="9648825" cy="73485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19.10.2018 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Кайтагскому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объекте защиты в здании класса функциональной пожарной безопасности Ф.11(Ф.1.2, Ф4.1,Ф4.2)система пожарной сигнализации не дублирует подачу светового и звукового сигналов о возникновении пожара на пульт подразделения пожарной охраны без участия работников объекта и (или) транслирующей этот сигнал организации. (ФЗ от 22.072008  г. № 123 –ФЗ «Технический регламент о требованиях пожарной безопасности»:ч.7 ст. 83);</a:t>
                      </a:r>
                    </a:p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-Руководитель организации не обеспечивает в соответствии с годовым планом-графиком составляемым с учетом технической документации заводов-изготовителей и сроками выполнения ремонтных работ , проведение регламентных работ по техническому обслуживанию и планово-предупредительному ремонту систем противопожарной защиты зданий и сооружений (автоматических установок  пожарной сигнализации, систем оповещения людей о пожаре и управления эвакуацией).(Правила противопожарного режима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РФ:п.63.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906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9243882" y="0"/>
            <a:ext cx="556475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19837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23412"/>
              </p:ext>
            </p:extLst>
          </p:nvPr>
        </p:nvGraphicFramePr>
        <p:xfrm>
          <a:off x="179512" y="1124744"/>
          <a:ext cx="8784977" cy="3392012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схема расположения объекта на местности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лист учёта проверки надзорными органами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40"/>
            <a:ext cx="9906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3169" y="112260"/>
            <a:ext cx="1807010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9596437" y="0"/>
            <a:ext cx="309563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279505" y="0"/>
          <a:ext cx="626496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505" y="0"/>
                        <a:ext cx="626496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25533" y="190500"/>
          <a:ext cx="27639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33" y="190500"/>
                        <a:ext cx="27639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9349527" y="0"/>
            <a:ext cx="556475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15164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95520" y="822101"/>
            <a:ext cx="309563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272648" y="737055"/>
            <a:ext cx="2089547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95520" y="1029610"/>
            <a:ext cx="309563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272646" y="967244"/>
            <a:ext cx="334008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95520" y="1242788"/>
            <a:ext cx="309563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272647" y="1180423"/>
            <a:ext cx="267182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91834" y="1448030"/>
            <a:ext cx="309563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91834" y="1673681"/>
            <a:ext cx="309563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91834" y="1900467"/>
            <a:ext cx="309563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268963" y="1362985"/>
            <a:ext cx="302929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268963" y="1597708"/>
            <a:ext cx="334008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268963" y="1819958"/>
            <a:ext cx="305877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91834" y="2118181"/>
            <a:ext cx="309563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91834" y="2326824"/>
            <a:ext cx="309563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268963" y="2033137"/>
            <a:ext cx="334008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268963" y="2255387"/>
            <a:ext cx="305877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9" y="2557009"/>
            <a:ext cx="287451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180515" y="2459491"/>
            <a:ext cx="2396652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232110" y="2786063"/>
            <a:ext cx="260425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749338" y="3634242"/>
            <a:ext cx="501197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756710" y="3324679"/>
            <a:ext cx="456973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280018" y="3541259"/>
            <a:ext cx="273938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840241" y="4029982"/>
            <a:ext cx="323076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273877" y="3964215"/>
            <a:ext cx="128493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630183" y="2830286"/>
            <a:ext cx="63140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277560" y="3782786"/>
            <a:ext cx="213622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749338" y="3430134"/>
            <a:ext cx="501197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276333" y="3342822"/>
            <a:ext cx="253055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275104" y="3167063"/>
            <a:ext cx="2702530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6013129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725999" y="4603750"/>
            <a:ext cx="47294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227194" y="4208012"/>
            <a:ext cx="134635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221053" y="4437065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67766" y="4266976"/>
            <a:ext cx="434862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876776" y="2462895"/>
            <a:ext cx="18745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5353468" y="2485561"/>
            <a:ext cx="222344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5292045" y="2711224"/>
            <a:ext cx="330446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884146" y="2682877"/>
            <a:ext cx="314721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741714" y="2172610"/>
            <a:ext cx="216202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825180" y="2063752"/>
            <a:ext cx="3370792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5042677" y="1757597"/>
            <a:ext cx="719963" cy="278622"/>
            <a:chOff x="7847002" y="5565780"/>
            <a:chExt cx="929766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27594" y="5565780"/>
              <a:ext cx="549174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815354" y="1760992"/>
            <a:ext cx="2873281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972655" y="2107980"/>
            <a:ext cx="760394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4298" y="7881234"/>
              <a:ext cx="161659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7171531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260363" y="5654903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832871" y="6457724"/>
            <a:ext cx="310791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248080" y="6311448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260362" y="6140224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70953" y="6191251"/>
            <a:ext cx="234628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70952" y="5957663"/>
            <a:ext cx="233400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261592" y="5910037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70952" y="5701393"/>
            <a:ext cx="233400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72127" y="5362444"/>
            <a:ext cx="232150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260363" y="5346474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268961" y="5009698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94790" y="4973413"/>
            <a:ext cx="386953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256678" y="4667251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70952" y="4709206"/>
            <a:ext cx="233400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556092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5171659" y="1119190"/>
            <a:ext cx="545419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776044" y="1087438"/>
            <a:ext cx="250966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5174118" y="1417411"/>
            <a:ext cx="54419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5174118" y="1643063"/>
            <a:ext cx="540506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776045" y="1306286"/>
            <a:ext cx="2286094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776046" y="1529670"/>
            <a:ext cx="228732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5172352" y="839287"/>
            <a:ext cx="54522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776046" y="819831"/>
            <a:ext cx="7112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726842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784644" y="2908527"/>
            <a:ext cx="240033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5163061" y="3273652"/>
            <a:ext cx="545419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794470" y="3125107"/>
            <a:ext cx="218659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5348554" y="2944813"/>
            <a:ext cx="232172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5154461" y="3457349"/>
            <a:ext cx="54541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794471" y="3317875"/>
            <a:ext cx="204409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5413659" y="3600224"/>
            <a:ext cx="165837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5413659" y="3791857"/>
            <a:ext cx="165837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789557" y="3501572"/>
            <a:ext cx="2944528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789556" y="3719286"/>
            <a:ext cx="261285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633482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5354694" y="4231823"/>
            <a:ext cx="307106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5005822" y="4469935"/>
            <a:ext cx="952027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760074" y="6546172"/>
            <a:ext cx="240156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753934" y="4245431"/>
            <a:ext cx="283888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736734" y="4542520"/>
            <a:ext cx="2840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5365750" y="4942795"/>
            <a:ext cx="309563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887831" y="4975679"/>
            <a:ext cx="3387990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5372742" y="3830979"/>
            <a:ext cx="212044" cy="530678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747792" y="3963083"/>
            <a:ext cx="3427299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424716" y="5326065"/>
            <a:ext cx="272710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424716" y="5553983"/>
            <a:ext cx="272710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424716" y="5769430"/>
            <a:ext cx="272710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741650" y="5258030"/>
            <a:ext cx="283888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741650" y="5458735"/>
            <a:ext cx="283888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750248" y="5676449"/>
            <a:ext cx="2980154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702402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653203" y="5859009"/>
            <a:ext cx="3255320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843740" y="6409250"/>
            <a:ext cx="142875" cy="464344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430857" y="5979207"/>
            <a:ext cx="240771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5409973" y="6331857"/>
            <a:ext cx="314477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120323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671630" y="6336393"/>
            <a:ext cx="2041638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5246596" y="6655030"/>
            <a:ext cx="390638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94293" y="3812268"/>
            <a:ext cx="239542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«Родниковая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27260" y="1216707"/>
            <a:ext cx="325532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39544" y="991055"/>
            <a:ext cx="336587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83036" y="2620509"/>
            <a:ext cx="364841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49372" y="1841501"/>
            <a:ext cx="256740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727226" y="2098015"/>
            <a:ext cx="44563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727228" y="1185202"/>
            <a:ext cx="15472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727227" y="986765"/>
            <a:ext cx="16142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727227" y="1788452"/>
            <a:ext cx="18946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727226" y="2682555"/>
            <a:ext cx="14555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35128" y="2004787"/>
            <a:ext cx="43731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66568" y="1637395"/>
            <a:ext cx="261653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53522" y="1373189"/>
            <a:ext cx="1838971" cy="20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727226" y="2331847"/>
            <a:ext cx="14066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216204" y="2924402"/>
            <a:ext cx="27885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635097" y="2911931"/>
            <a:ext cx="419983" cy="1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70253" y="1434422"/>
            <a:ext cx="275167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30214" y="3289527"/>
            <a:ext cx="4459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53522" y="3129645"/>
            <a:ext cx="1630249" cy="3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727227" y="1603622"/>
            <a:ext cx="16254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207604" y="2354036"/>
            <a:ext cx="417664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630182" y="3455081"/>
            <a:ext cx="1658371" cy="2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3" y="3452813"/>
            <a:ext cx="305877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642466" y="3672795"/>
            <a:ext cx="1713649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94643" y="3747635"/>
            <a:ext cx="314604" cy="2198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52326" y="4059446"/>
            <a:ext cx="445917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735825" y="3983494"/>
            <a:ext cx="16903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636323" y="4242030"/>
            <a:ext cx="1658371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0" y="4274911"/>
            <a:ext cx="291136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80580" y="4799920"/>
            <a:ext cx="450830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71982" y="4536851"/>
            <a:ext cx="362385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95289" y="4734152"/>
            <a:ext cx="72817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54750" y="4545920"/>
            <a:ext cx="1617845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90406" y="5169581"/>
            <a:ext cx="447146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90376" y="5207000"/>
            <a:ext cx="2042641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206376" y="5512027"/>
            <a:ext cx="445917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96516" y="5480279"/>
            <a:ext cx="1369380" cy="3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206376" y="5854474"/>
            <a:ext cx="445917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701431" y="5906635"/>
            <a:ext cx="1637082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23574" y="6200322"/>
            <a:ext cx="445917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96516" y="6185583"/>
            <a:ext cx="1439912" cy="3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62152" y="4862286"/>
            <a:ext cx="474171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81777" y="4911045"/>
            <a:ext cx="80832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752832" y="975425"/>
            <a:ext cx="6755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73" y="1197429"/>
            <a:ext cx="26411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760204" y="1228292"/>
            <a:ext cx="7050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320621" y="6530293"/>
            <a:ext cx="255512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92832" y="6531428"/>
            <a:ext cx="799704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357282" y="1698627"/>
            <a:ext cx="143725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638587" y="1651002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278661" y="2095502"/>
            <a:ext cx="272710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638587" y="2086428"/>
            <a:ext cx="1444625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325342" y="3209020"/>
            <a:ext cx="156010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639817" y="3236235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3133708" y="3499313"/>
            <a:ext cx="638780" cy="376265"/>
            <a:chOff x="4523592" y="5717578"/>
            <a:chExt cx="765501" cy="522025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22025"/>
              <a:chOff x="4684812" y="5717578"/>
              <a:chExt cx="604281" cy="522025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626303" y="3521982"/>
            <a:ext cx="1444625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279888" y="3789589"/>
            <a:ext cx="241999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644730" y="3777117"/>
            <a:ext cx="1443397" cy="2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724577" y="4118430"/>
            <a:ext cx="2249643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720893" y="4333877"/>
            <a:ext cx="2009192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3139849" y="4408715"/>
            <a:ext cx="273938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3139850" y="4110494"/>
            <a:ext cx="479085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3139849" y="4621894"/>
            <a:ext cx="232172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733178" y="4621895"/>
            <a:ext cx="475119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3053860" y="4856617"/>
          <a:ext cx="471715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860" y="4856617"/>
                        <a:ext cx="471715" cy="292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733176" y="4900841"/>
            <a:ext cx="199957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3050175" y="5259163"/>
            <a:ext cx="501197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733179" y="5259163"/>
            <a:ext cx="96403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071059" y="5534706"/>
            <a:ext cx="493826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733176" y="5538109"/>
            <a:ext cx="49916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272520" y="4987020"/>
            <a:ext cx="330446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311829" y="921886"/>
            <a:ext cx="237086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278661" y="2376717"/>
            <a:ext cx="272710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636131" y="2393725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337108" y="2670448"/>
            <a:ext cx="1716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639817" y="2637518"/>
            <a:ext cx="1444625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3238122" y="2955018"/>
            <a:ext cx="385725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661928" y="2875645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357279" y="1903866"/>
            <a:ext cx="131441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621391" y="1861913"/>
            <a:ext cx="151096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3235665" y="1487715"/>
            <a:ext cx="385725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628761" y="1426482"/>
            <a:ext cx="1443397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296803" y="6474451"/>
            <a:ext cx="125866" cy="287451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801971" y="6547306"/>
            <a:ext cx="11387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792143" y="6199190"/>
            <a:ext cx="17075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3184073" y="6161754"/>
            <a:ext cx="374670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576975" y="3126242"/>
            <a:ext cx="219889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938132" y="2874512"/>
            <a:ext cx="2485100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938132" y="3111500"/>
            <a:ext cx="250106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583119" y="2834823"/>
            <a:ext cx="189177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537666" y="3536724"/>
            <a:ext cx="244456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924621" y="3468688"/>
            <a:ext cx="2697616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6497128" y="3864430"/>
            <a:ext cx="332902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918478" y="3831546"/>
            <a:ext cx="293347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981127" y="4372429"/>
            <a:ext cx="938083" cy="1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548722" y="4660446"/>
            <a:ext cx="27639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7043776" y="4557262"/>
            <a:ext cx="2813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548722" y="4880429"/>
            <a:ext cx="27639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7047461" y="4830538"/>
            <a:ext cx="24777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540124" y="4431395"/>
            <a:ext cx="293593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621198" y="5041447"/>
            <a:ext cx="206375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973756" y="5128760"/>
            <a:ext cx="1337752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987268" y="5450795"/>
            <a:ext cx="996251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656823" y="5464405"/>
            <a:ext cx="122842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540124" y="4226154"/>
            <a:ext cx="293593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972528" y="4109360"/>
            <a:ext cx="1850192" cy="3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734215" y="5602742"/>
            <a:ext cx="2740611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36" y="5648101"/>
            <a:ext cx="165837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551180" y="6043840"/>
            <a:ext cx="389410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963931" y="6023430"/>
            <a:ext cx="2631281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749147" y="5832930"/>
            <a:ext cx="1493762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3218467" y="5843137"/>
            <a:ext cx="245685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542580" y="2341563"/>
            <a:ext cx="25428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557459" y="2629916"/>
            <a:ext cx="231231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718246" y="2314352"/>
            <a:ext cx="905347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58" y="1817"/>
              <a:ext cx="61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724387" y="2542268"/>
            <a:ext cx="85006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54" y="1959"/>
              <a:ext cx="57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751349" y="2504850"/>
            <a:ext cx="74073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8619843" y="2361975"/>
            <a:ext cx="101959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875418" y="2415264"/>
            <a:ext cx="593328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41" y="1832"/>
              <a:ext cx="38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6128601" y="857252"/>
          <a:ext cx="3287261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3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1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533981" y="972913"/>
            <a:ext cx="22971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574520" y="1308554"/>
            <a:ext cx="190406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570835" y="1559152"/>
            <a:ext cx="19409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570835" y="1796143"/>
            <a:ext cx="19409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570835" y="2035402"/>
            <a:ext cx="19409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777146" y="1155474"/>
            <a:ext cx="74688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777146" y="1412875"/>
            <a:ext cx="74688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777146" y="1647599"/>
            <a:ext cx="746881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786973" y="1907268"/>
            <a:ext cx="74688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777146" y="2141991"/>
            <a:ext cx="746881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624885" y="6363608"/>
            <a:ext cx="27885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994641" y="6380619"/>
            <a:ext cx="2631281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«Родниковая 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9243882" y="0"/>
            <a:ext cx="556475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27674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шид\Нужное\Новая папка\Родниковая СОШ\DSC_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17"/>
            <a:ext cx="9906000" cy="59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197"/>
          <p:cNvSpPr>
            <a:spLocks/>
          </p:cNvSpPr>
          <p:nvPr/>
        </p:nvSpPr>
        <p:spPr bwMode="auto">
          <a:xfrm>
            <a:off x="4412011" y="2060848"/>
            <a:ext cx="3835155" cy="1036836"/>
          </a:xfrm>
          <a:prstGeom prst="borderCallout1">
            <a:avLst>
              <a:gd name="adj1" fmla="val 100088"/>
              <a:gd name="adj2" fmla="val 26984"/>
              <a:gd name="adj3" fmla="val 193699"/>
              <a:gd name="adj4" fmla="val 17511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«Родниковая СОШ»</a:t>
            </a:r>
            <a:endParaRPr lang="ru-RU" sz="105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368590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Кайтагский район пос. Родниковый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sz="1000" dirty="0"/>
              <a:t>rodnik.soos15@mail.ru</a:t>
            </a:r>
            <a:r>
              <a:rPr lang="ru-RU" sz="1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endParaRPr 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__89634023782_________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Директор – Магомедова Н.К.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89634023782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6"/>
          <p:cNvPicPr>
            <a:picLocks noChangeAspect="1" noChangeArrowheads="1"/>
          </p:cNvPicPr>
          <p:nvPr/>
        </p:nvPicPr>
        <p:blipFill>
          <a:blip r:embed="rId4" cstate="print"/>
          <a:srcRect l="15893" t="30143" r="7321" b="17000"/>
          <a:stretch>
            <a:fillRect/>
          </a:stretch>
        </p:blipFill>
        <p:spPr bwMode="auto">
          <a:xfrm>
            <a:off x="-8597" y="91311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259674">
            <a:off x="4404025" y="4112342"/>
            <a:ext cx="729220" cy="3137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шид\Нужное\Новая папка\Родниковая СОШ\Безимени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9745"/>
            <a:ext cx="9906000" cy="49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6813"/>
              </p:ext>
            </p:extLst>
          </p:nvPr>
        </p:nvGraphicFramePr>
        <p:xfrm>
          <a:off x="-1" y="5877273"/>
          <a:ext cx="9896857" cy="97282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8"/>
                <a:gridCol w="907649"/>
                <a:gridCol w="1745477"/>
                <a:gridCol w="1741986"/>
                <a:gridCol w="122707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_______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48,х22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542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11/54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11/2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4" name="Picture 76"/>
          <p:cNvPicPr>
            <a:picLocks noChangeAspect="1" noChangeArrowheads="1"/>
          </p:cNvPicPr>
          <p:nvPr/>
        </p:nvPicPr>
        <p:blipFill>
          <a:blip r:embed="rId3" cstate="print"/>
          <a:srcRect l="15893" t="30143" r="7321" b="17000"/>
          <a:stretch>
            <a:fillRect/>
          </a:stretch>
        </p:blipFill>
        <p:spPr bwMode="auto">
          <a:xfrm>
            <a:off x="5701" y="91974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8" name="Freeform 62"/>
          <p:cNvSpPr>
            <a:spLocks/>
          </p:cNvSpPr>
          <p:nvPr/>
        </p:nvSpPr>
        <p:spPr bwMode="auto">
          <a:xfrm>
            <a:off x="219526" y="3424670"/>
            <a:ext cx="432049" cy="241687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>
              <a:defRPr/>
            </a:pP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213831" y="3449418"/>
            <a:ext cx="434716" cy="1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5324" rIns="0" bIns="35324" anchor="ctr">
            <a:spAutoFit/>
          </a:bodyPr>
          <a:lstStyle/>
          <a:p>
            <a:pPr algn="ctr" defTabSz="709613" eaLnBrk="0" hangingPunct="0">
              <a:defRPr/>
            </a:pP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ПСЧ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208028" y="3418008"/>
            <a:ext cx="0" cy="4399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267283" y="2999943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" y="2964977"/>
            <a:ext cx="405347" cy="3294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773352" y="3638001"/>
            <a:ext cx="2030777" cy="856157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ПСЧ-4 </a:t>
            </a:r>
          </a:p>
          <a:p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м-р в/с </a:t>
            </a:r>
            <a:r>
              <a:rPr lang="ru-RU" sz="1000" u="sng" dirty="0" err="1" smtClean="0">
                <a:latin typeface="Times New Roman" pitchFamily="18" charset="0"/>
                <a:cs typeface="Times New Roman" pitchFamily="18" charset="0"/>
              </a:rPr>
              <a:t>Гасанбеков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 К.А.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диспетчерская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grpSp>
        <p:nvGrpSpPr>
          <p:cNvPr id="76" name="Group 53"/>
          <p:cNvGrpSpPr>
            <a:grpSpLocks/>
          </p:cNvGrpSpPr>
          <p:nvPr/>
        </p:nvGrpSpPr>
        <p:grpSpPr bwMode="auto">
          <a:xfrm>
            <a:off x="103010" y="4077072"/>
            <a:ext cx="499768" cy="262255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79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1256476" y="1450989"/>
            <a:ext cx="2671941" cy="1174896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«Кайтагская ЦРБ»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368590, РД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Кайтагский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Маджалис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приемного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</a:t>
            </a:r>
          </a:p>
          <a:p>
            <a:pPr lvl="0" algn="ctr" defTabSz="558800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70070" y="3932561"/>
            <a:ext cx="576552" cy="21658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67903" y="3372867"/>
            <a:ext cx="778719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49"/>
          <p:cNvGrpSpPr>
            <a:grpSpLocks/>
          </p:cNvGrpSpPr>
          <p:nvPr/>
        </p:nvGrpSpPr>
        <p:grpSpPr bwMode="auto">
          <a:xfrm>
            <a:off x="4130263" y="2996951"/>
            <a:ext cx="796351" cy="440827"/>
            <a:chOff x="2018" y="2750"/>
            <a:chExt cx="361" cy="309"/>
          </a:xfrm>
        </p:grpSpPr>
        <p:sp>
          <p:nvSpPr>
            <p:cNvPr id="28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1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2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2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3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4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5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6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7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8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9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0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1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2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3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4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5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6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7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8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9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0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1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H="1">
            <a:off x="435550" y="3432680"/>
            <a:ext cx="4313794" cy="233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73" idx="2"/>
          </p:cNvCxnSpPr>
          <p:nvPr/>
        </p:nvCxnSpPr>
        <p:spPr>
          <a:xfrm flipH="1">
            <a:off x="270981" y="3201671"/>
            <a:ext cx="3993845" cy="927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77" idx="3"/>
          </p:cNvCxnSpPr>
          <p:nvPr/>
        </p:nvCxnSpPr>
        <p:spPr>
          <a:xfrm flipH="1">
            <a:off x="602778" y="3437779"/>
            <a:ext cx="4087141" cy="770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367238" y="4581128"/>
            <a:ext cx="3019058" cy="893944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И.О. начальника ОМВД РД по Кайтагскому району</a:t>
            </a:r>
          </a:p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п\п-к </a:t>
            </a:r>
            <a:r>
              <a:rPr lang="ru-RU" sz="1000" b="1" u="sng" dirty="0" err="1" smtClean="0">
                <a:latin typeface="Times New Roman" pitchFamily="18" charset="0"/>
                <a:cs typeface="Times New Roman" pitchFamily="18" charset="0"/>
              </a:rPr>
              <a:t>Абдухаликов</a:t>
            </a:r>
            <a:endParaRPr lang="ru-RU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Дежурная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часть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1633</Words>
  <Application>Microsoft Office PowerPoint</Application>
  <PresentationFormat>Лист A4 (210x297 мм)</PresentationFormat>
  <Paragraphs>499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1_Тема Office</vt:lpstr>
      <vt:lpstr>CorelDRAW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патимат</cp:lastModifiedBy>
  <cp:revision>310</cp:revision>
  <cp:lastPrinted>2018-12-14T07:56:26Z</cp:lastPrinted>
  <dcterms:modified xsi:type="dcterms:W3CDTF">2019-01-28T11:28:04Z</dcterms:modified>
</cp:coreProperties>
</file>