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9" r:id="rId4"/>
    <p:sldId id="261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9" r:id="rId31"/>
    <p:sldId id="286" r:id="rId32"/>
    <p:sldId id="287" r:id="rId33"/>
    <p:sldId id="288" r:id="rId34"/>
    <p:sldId id="289" r:id="rId35"/>
    <p:sldId id="301" r:id="rId36"/>
    <p:sldId id="302" r:id="rId37"/>
    <p:sldId id="300" r:id="rId38"/>
    <p:sldId id="290" r:id="rId39"/>
    <p:sldId id="291" r:id="rId40"/>
    <p:sldId id="292" r:id="rId41"/>
    <p:sldId id="294" r:id="rId42"/>
    <p:sldId id="295" r:id="rId43"/>
    <p:sldId id="296" r:id="rId44"/>
    <p:sldId id="297" r:id="rId45"/>
    <p:sldId id="29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ladimir_Putin_and_Magomed_Baachilov._May_2007.jpg?uselang=ru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Рабочий стол\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6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Рабочий стол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9" y="-24765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12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Рабочий стол\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5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Рабочий стол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335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Рабочий стол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3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Рабочий стол\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" y="-138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4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Рабочий стол\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36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Рабочий стол\img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92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Рабочий стол\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06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Рабочий стол\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2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Рабочий стол\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" y="-99392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8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абочий стол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0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Рабочий стол\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83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D:\Рабочий стол\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416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Рабочий стол\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0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Рабочий стол\img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146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562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Рабочий стол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732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44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Рабочий стол\img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1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Рабочий стол\img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1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D:\Рабочий стол\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71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Рабочий стол\img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56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D:\Рабочий стол\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340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74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Рабочий стол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" y="347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Рабочий стол\img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" y="-3570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01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Рабочий стол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71399"/>
            <a:ext cx="550810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Abduragimov_Mgmd_gr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870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абочий стол\MxqtRNCLe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25" y="-810268"/>
            <a:ext cx="449999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111333782_MagomedovDibirGas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94" y="-660560"/>
            <a:ext cx="4848225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166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чий стол\Baachil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й стол\4bcea88c6e0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96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абочий стол\d1391358842686741881d6e86f9222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2"/>
            <a:ext cx="4896543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 descr="Баачилов Магомед Гусейнович">
            <a:hlinkClick r:id="rId3" tooltip="&quot;Баачилов Магомед Гусейнович&quot;"/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762"/>
            <a:ext cx="4896544" cy="685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697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Рабочий стол\godober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263"/>
            <a:ext cx="9144000" cy="729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0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Рабочий стол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850"/>
            <a:ext cx="9143999" cy="693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37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Рабочий стол\geroi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19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Рабочий стол\cb143fd8babdf8d5d02028b8baf42d58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315914"/>
            <a:ext cx="9753600" cy="73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023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Рабочий стол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24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3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абочий стол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Рабочий стол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34481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44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596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4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175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42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39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чий стол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абочий стол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6" y="-2990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Рабочий стол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Рабочий стол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Рабочий стол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0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1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Экран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патимат</cp:lastModifiedBy>
  <cp:revision>22</cp:revision>
  <dcterms:modified xsi:type="dcterms:W3CDTF">2017-12-19T06:40:44Z</dcterms:modified>
</cp:coreProperties>
</file>