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332" r:id="rId4"/>
    <p:sldId id="313" r:id="rId5"/>
    <p:sldId id="316" r:id="rId6"/>
    <p:sldId id="327" r:id="rId7"/>
    <p:sldId id="329" r:id="rId8"/>
    <p:sldId id="320" r:id="rId9"/>
    <p:sldId id="321" r:id="rId10"/>
    <p:sldId id="322" r:id="rId11"/>
    <p:sldId id="323" r:id="rId12"/>
    <p:sldId id="336" r:id="rId13"/>
    <p:sldId id="314" r:id="rId14"/>
    <p:sldId id="334" r:id="rId15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8243" autoAdjust="0"/>
  </p:normalViewPr>
  <p:slideViewPr>
    <p:cSldViewPr>
      <p:cViewPr>
        <p:scale>
          <a:sx n="90" d="100"/>
          <a:sy n="90" d="100"/>
        </p:scale>
        <p:origin x="-1362" y="-150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20.10.2017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27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20.10.2017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hyperlink" Target="mailto:__rodnik.soos15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5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«Родниковая СОШ»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368590 РД Кайтагский район пос. Родниковый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753200" y="6021288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Исп.Муртазаева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А.О.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89634103464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01142"/>
              </p:ext>
            </p:extLst>
          </p:nvPr>
        </p:nvGraphicFramePr>
        <p:xfrm>
          <a:off x="63852" y="989347"/>
          <a:ext cx="9777600" cy="2662867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ПГ- расстояние 50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и передается в ПЧ-15.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309563" y="957036"/>
          <a:ext cx="9286875" cy="3147059"/>
        </p:xfrm>
        <a:graphic>
          <a:graphicData uri="http://schemas.openxmlformats.org/drawingml/2006/table">
            <a:tbl>
              <a:tblPr/>
              <a:tblGrid>
                <a:gridCol w="773906"/>
                <a:gridCol w="4809275"/>
                <a:gridCol w="3703694"/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состоянии(нуждается в капитальном ремонте)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92" name="Text Box 65"/>
          <p:cNvSpPr txBox="1">
            <a:spLocks noChangeArrowheads="1"/>
          </p:cNvSpPr>
          <p:nvPr/>
        </p:nvSpPr>
        <p:spPr bwMode="auto">
          <a:xfrm>
            <a:off x="9305302" y="0"/>
            <a:ext cx="497227" cy="22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09" tIns="34205" rIns="68409" bIns="34205">
            <a:spAutoFit/>
          </a:bodyPr>
          <a:lstStyle/>
          <a:p>
            <a:pPr defTabSz="957341"/>
            <a:r>
              <a:rPr lang="ru-RU" sz="1000" b="1" dirty="0"/>
              <a:t>п. 3.5.</a:t>
            </a:r>
          </a:p>
        </p:txBody>
      </p:sp>
      <p:sp>
        <p:nvSpPr>
          <p:cNvPr id="1949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2628" tIns="41315" rIns="82628" bIns="41315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РД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>
              <a:lnSpc>
                <a:spcPct val="80000"/>
              </a:lnSpc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377372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480942"/>
              </p:ext>
            </p:extLst>
          </p:nvPr>
        </p:nvGraphicFramePr>
        <p:xfrm>
          <a:off x="128590" y="1021717"/>
          <a:ext cx="9648825" cy="5331689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27.02.2017 (Плановая)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Кайтагскому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 и обследована документация  МКОУ «Родниковой СОШ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</a:p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Предписание: поменять электропроводку, заменить противопожарный щит , провести огнезащитную обработку деревянных конструкций, ремонт пожарной сигнализаций, приобрести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огнетущители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15.03.2017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Федеральная служба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Роспотребнадзору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 и обследована документация  МКОУ «Родниковой СОШ».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Предписания: строительство пищеблока, туалета, приобрести мебель для учащихся младших классов, дорожки из бетона на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школы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о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" y="1052736"/>
            <a:ext cx="4000171" cy="5619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00" y="975142"/>
            <a:ext cx="4388104" cy="57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шид\Нужное\Новая папка\Родниковая СОШ\DSC_1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17"/>
            <a:ext cx="9906000" cy="59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197"/>
          <p:cNvSpPr>
            <a:spLocks/>
          </p:cNvSpPr>
          <p:nvPr/>
        </p:nvSpPr>
        <p:spPr bwMode="auto">
          <a:xfrm>
            <a:off x="4412011" y="2060848"/>
            <a:ext cx="3835155" cy="1036836"/>
          </a:xfrm>
          <a:prstGeom prst="borderCallout1">
            <a:avLst>
              <a:gd name="adj1" fmla="val 100088"/>
              <a:gd name="adj2" fmla="val 26984"/>
              <a:gd name="adj3" fmla="val 193699"/>
              <a:gd name="adj4" fmla="val 17511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«Родниковая СОШ»</a:t>
            </a:r>
            <a:endParaRPr lang="ru-RU" sz="105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368590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Кайтагский район пос. Родниковый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__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rodnik.soos15@mail.ru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Директор 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Муртазаева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Омаровна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моб:8-963-410-34-64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6"/>
          <p:cNvPicPr>
            <a:picLocks noChangeAspect="1" noChangeArrowheads="1"/>
          </p:cNvPicPr>
          <p:nvPr/>
        </p:nvPicPr>
        <p:blipFill>
          <a:blip r:embed="rId5" cstate="print"/>
          <a:srcRect l="15893" t="30143" r="7321" b="17000"/>
          <a:stretch>
            <a:fillRect/>
          </a:stretch>
        </p:blipFill>
        <p:spPr bwMode="auto">
          <a:xfrm>
            <a:off x="-8597" y="91311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259674">
            <a:off x="4404025" y="4112342"/>
            <a:ext cx="729220" cy="3137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шид\Нужное\Новая папка\Родниковая СОШ\Безимени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9745"/>
            <a:ext cx="9906000" cy="49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46243"/>
              </p:ext>
            </p:extLst>
          </p:nvPr>
        </p:nvGraphicFramePr>
        <p:xfrm>
          <a:off x="-1" y="5877273"/>
          <a:ext cx="9896857" cy="972824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2"/>
                <a:gridCol w="616153"/>
                <a:gridCol w="1085688"/>
                <a:gridCol w="907649"/>
                <a:gridCol w="1745477"/>
                <a:gridCol w="1741986"/>
                <a:gridCol w="1227072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1931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_______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48,х22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542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11/59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11/2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4" name="Picture 76"/>
          <p:cNvPicPr>
            <a:picLocks noChangeAspect="1" noChangeArrowheads="1"/>
          </p:cNvPicPr>
          <p:nvPr/>
        </p:nvPicPr>
        <p:blipFill>
          <a:blip r:embed="rId3" cstate="print"/>
          <a:srcRect l="15893" t="30143" r="7321" b="17000"/>
          <a:stretch>
            <a:fillRect/>
          </a:stretch>
        </p:blipFill>
        <p:spPr bwMode="auto">
          <a:xfrm>
            <a:off x="5701" y="91974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8" name="Freeform 62"/>
          <p:cNvSpPr>
            <a:spLocks/>
          </p:cNvSpPr>
          <p:nvPr/>
        </p:nvSpPr>
        <p:spPr bwMode="auto">
          <a:xfrm>
            <a:off x="219526" y="3424670"/>
            <a:ext cx="432049" cy="241687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7" tIns="45674" rIns="91347" bIns="45674"/>
          <a:lstStyle/>
          <a:p>
            <a:pPr algn="ctr" defTabSz="912813">
              <a:defRPr/>
            </a:pPr>
            <a:endParaRPr lang="ru-RU" sz="2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213831" y="3449418"/>
            <a:ext cx="434716" cy="1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5324" rIns="0" bIns="35324" anchor="ctr">
            <a:spAutoFit/>
          </a:bodyPr>
          <a:lstStyle/>
          <a:p>
            <a:pPr algn="ctr" defTabSz="709613" eaLnBrk="0" hangingPunct="0">
              <a:defRPr/>
            </a:pP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ПСЧ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208028" y="3418008"/>
            <a:ext cx="0" cy="4399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267283" y="2999943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" y="2964977"/>
            <a:ext cx="405347" cy="32942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773352" y="3638001"/>
            <a:ext cx="2030777" cy="856157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ПСЧ-4 </a:t>
            </a:r>
          </a:p>
          <a:p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м-р в/с </a:t>
            </a:r>
            <a:r>
              <a:rPr lang="ru-RU" sz="1000" u="sng" dirty="0" err="1" smtClean="0">
                <a:latin typeface="Times New Roman" pitchFamily="18" charset="0"/>
                <a:cs typeface="Times New Roman" pitchFamily="18" charset="0"/>
              </a:rPr>
              <a:t>Гасанбеков</a:t>
            </a:r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 К.А.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диспетчерская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grpSp>
        <p:nvGrpSpPr>
          <p:cNvPr id="76" name="Group 53"/>
          <p:cNvGrpSpPr>
            <a:grpSpLocks/>
          </p:cNvGrpSpPr>
          <p:nvPr/>
        </p:nvGrpSpPr>
        <p:grpSpPr bwMode="auto">
          <a:xfrm>
            <a:off x="103010" y="4077072"/>
            <a:ext cx="499768" cy="262255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79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0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1256476" y="1450989"/>
            <a:ext cx="2671941" cy="1174896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5880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«Кайтагская ЦРБ»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368590, РД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Кайтагский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 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Маджалис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5880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приемного 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</a:t>
            </a:r>
          </a:p>
          <a:p>
            <a:pPr lvl="0" algn="ctr" defTabSz="558800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70070" y="3932561"/>
            <a:ext cx="576552" cy="21658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67903" y="3372867"/>
            <a:ext cx="778719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49"/>
          <p:cNvGrpSpPr>
            <a:grpSpLocks/>
          </p:cNvGrpSpPr>
          <p:nvPr/>
        </p:nvGrpSpPr>
        <p:grpSpPr bwMode="auto">
          <a:xfrm>
            <a:off x="4130263" y="2996951"/>
            <a:ext cx="796351" cy="440827"/>
            <a:chOff x="2018" y="2750"/>
            <a:chExt cx="361" cy="309"/>
          </a:xfrm>
        </p:grpSpPr>
        <p:sp>
          <p:nvSpPr>
            <p:cNvPr id="28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1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2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2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3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4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5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6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7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8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9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0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1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2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3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4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5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6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7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8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9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0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1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H="1">
            <a:off x="435550" y="3432680"/>
            <a:ext cx="4313794" cy="233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73" idx="2"/>
          </p:cNvCxnSpPr>
          <p:nvPr/>
        </p:nvCxnSpPr>
        <p:spPr>
          <a:xfrm flipH="1">
            <a:off x="270981" y="3201671"/>
            <a:ext cx="3993845" cy="927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77" idx="3"/>
          </p:cNvCxnSpPr>
          <p:nvPr/>
        </p:nvCxnSpPr>
        <p:spPr>
          <a:xfrm flipH="1">
            <a:off x="602778" y="3437779"/>
            <a:ext cx="4087141" cy="7704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367238" y="4581128"/>
            <a:ext cx="3019058" cy="893944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И.О. начальника ОМВД РД по Кайтагскому району</a:t>
            </a:r>
          </a:p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п\п-к </a:t>
            </a:r>
            <a:r>
              <a:rPr lang="ru-RU" sz="1000" b="1" u="sng" dirty="0" err="1" smtClean="0">
                <a:latin typeface="Times New Roman" pitchFamily="18" charset="0"/>
                <a:cs typeface="Times New Roman" pitchFamily="18" charset="0"/>
              </a:rPr>
              <a:t>Абдухаликов</a:t>
            </a:r>
            <a:endParaRPr lang="ru-RU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Дежурная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часть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шид\Нужное\Новая папка\Родниковая СОШ\img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283038"/>
            <a:ext cx="6593743" cy="50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шид\Нужное\Новая папка\Родниковая СОШ\DSC_1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1585" r="22320" b="23044"/>
          <a:stretch/>
        </p:blipFill>
        <p:spPr bwMode="auto">
          <a:xfrm>
            <a:off x="131958" y="1139613"/>
            <a:ext cx="9429554" cy="53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49894" y="2414328"/>
            <a:ext cx="5328594" cy="2893441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pic>
        <p:nvPicPr>
          <p:cNvPr id="12" name="Рисунок 11" descr="001.jpg"/>
          <p:cNvPicPr>
            <a:picLocks noChangeAspect="1"/>
          </p:cNvPicPr>
          <p:nvPr/>
        </p:nvPicPr>
        <p:blipFill rotWithShape="1">
          <a:blip r:embed="rId2" cstate="print"/>
          <a:srcRect l="6821" t="3848" r="5751"/>
          <a:stretch/>
        </p:blipFill>
        <p:spPr>
          <a:xfrm>
            <a:off x="4680377" y="1198299"/>
            <a:ext cx="4171883" cy="5279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37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00682"/>
              </p:ext>
            </p:extLst>
          </p:nvPr>
        </p:nvGraphicFramePr>
        <p:xfrm>
          <a:off x="93665" y="998538"/>
          <a:ext cx="9720263" cy="5795962"/>
        </p:xfrm>
        <a:graphic>
          <a:graphicData uri="http://schemas.openxmlformats.org/drawingml/2006/table">
            <a:tbl>
              <a:tblPr/>
              <a:tblGrid>
                <a:gridCol w="610865"/>
                <a:gridCol w="5692928"/>
                <a:gridCol w="3416470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211; детей 180 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3;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* 22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74009"/>
              </p:ext>
            </p:extLst>
          </p:nvPr>
        </p:nvGraphicFramePr>
        <p:xfrm>
          <a:off x="96097" y="999399"/>
          <a:ext cx="9713460" cy="5765920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35609"/>
              </p:ext>
            </p:extLst>
          </p:nvPr>
        </p:nvGraphicFramePr>
        <p:xfrm>
          <a:off x="71946" y="987912"/>
          <a:ext cx="9753323" cy="5810553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«Родниковая средняя общеобразовательная школа»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1037</Words>
  <Application>Microsoft Office PowerPoint</Application>
  <PresentationFormat>Лист A4 (210x297 мм)</PresentationFormat>
  <Paragraphs>340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патимат</cp:lastModifiedBy>
  <cp:revision>299</cp:revision>
  <dcterms:modified xsi:type="dcterms:W3CDTF">2017-10-20T07:14:44Z</dcterms:modified>
</cp:coreProperties>
</file>